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139D00F-3B3A-4A41-8C69-FED5B1E308F4}" type="datetimeFigureOut">
              <a:rPr lang="es-CO" smtClean="0"/>
              <a:t>05/09/2014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0CAF2A5-87E8-4B9A-82AA-2E3648EF551A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CESAR RUIZ</a:t>
            </a:r>
            <a:endParaRPr lang="es-CO" dirty="0" smtClean="0"/>
          </a:p>
          <a:p>
            <a:endParaRPr lang="es-CO" dirty="0"/>
          </a:p>
          <a:p>
            <a:r>
              <a:rPr lang="es-CO" sz="4400" dirty="0" smtClean="0"/>
              <a:t>CESDE</a:t>
            </a:r>
            <a:endParaRPr lang="es-CO" sz="44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CAPITULO 6C</a:t>
            </a:r>
            <a:br>
              <a:rPr lang="es-CO" dirty="0" smtClean="0"/>
            </a:br>
            <a:r>
              <a:rPr lang="es-CO" dirty="0" smtClean="0"/>
              <a:t>ENSAYO O PRUEBAS Y PROPIEDADES MECANICAS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07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614188" cy="21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1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es-CO" dirty="0" smtClean="0"/>
              <a:t>PROBLEMAS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7" y="764704"/>
            <a:ext cx="40100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73183"/>
            <a:ext cx="38576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8647"/>
            <a:ext cx="3857625" cy="110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14387"/>
            <a:ext cx="41529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50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ENSAYO DE DUREZA</a:t>
            </a:r>
            <a:br>
              <a:rPr lang="es-CO" dirty="0" smtClean="0"/>
            </a:br>
            <a:r>
              <a:rPr lang="es-CO" dirty="0" smtClean="0"/>
              <a:t>6-15 CARACTERISTICAS DEL ENSAYO DE DUREZA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1484784"/>
            <a:ext cx="67722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96315" cy="559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8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57607" cy="53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7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49385" cy="34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47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RESUMEN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32856"/>
            <a:ext cx="8113109" cy="34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30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GLOSARIOS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062163"/>
            <a:ext cx="77628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3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2" y="692696"/>
            <a:ext cx="40576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8481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6" y="32008"/>
            <a:ext cx="39243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59" y="32008"/>
            <a:ext cx="40195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4" y="5248275"/>
            <a:ext cx="82010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133</TotalTime>
  <Words>11</Words>
  <Application>Microsoft Office PowerPoint</Application>
  <PresentationFormat>Presentación en pantalla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Arial Narrow</vt:lpstr>
      <vt:lpstr>Horizonte</vt:lpstr>
      <vt:lpstr>CAPITULO 6C ENSAYO O PRUEBAS Y PROPIEDADES MECANICAS</vt:lpstr>
      <vt:lpstr>ENSAYO DE DUREZA 6-15 CARACTERISTICAS DEL ENSAYO DE DUREZA</vt:lpstr>
      <vt:lpstr>Presentación de PowerPoint</vt:lpstr>
      <vt:lpstr>Presentación de PowerPoint</vt:lpstr>
      <vt:lpstr>Presentación de PowerPoint</vt:lpstr>
      <vt:lpstr>RESUMEN</vt:lpstr>
      <vt:lpstr>GLOSARIOS</vt:lpstr>
      <vt:lpstr>Presentación de PowerPoint</vt:lpstr>
      <vt:lpstr>Presentación de PowerPoint</vt:lpstr>
      <vt:lpstr>Presentación de PowerPoint</vt:lpstr>
      <vt:lpstr>PROBLEMAS</vt:lpstr>
      <vt:lpstr>Presentación de PowerPoint</vt:lpstr>
    </vt:vector>
  </TitlesOfParts>
  <Company>FAMILY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6 ENSAYO O PRUEBAS Y PROPIEDADES MECANICAS</dc:title>
  <dc:creator>Pilonieta</dc:creator>
  <cp:lastModifiedBy>Profesor</cp:lastModifiedBy>
  <cp:revision>28</cp:revision>
  <dcterms:created xsi:type="dcterms:W3CDTF">2012-08-21T16:48:44Z</dcterms:created>
  <dcterms:modified xsi:type="dcterms:W3CDTF">2014-09-05T21:44:36Z</dcterms:modified>
</cp:coreProperties>
</file>